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photoAlbum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6753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232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9239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5084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743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2401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4166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0617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254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44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220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7D739-7656-4370-82DF-85DD742FCC16}" type="datetimeFigureOut">
              <a:rPr lang="tr-TR" smtClean="0"/>
              <a:t>05.06.2012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A60A2-1070-43A0-AEA1-364A32409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978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4632" cy="3024335"/>
          </a:xfrm>
        </p:spPr>
        <p:txBody>
          <a:bodyPr>
            <a:normAutofit/>
          </a:bodyPr>
          <a:lstStyle/>
          <a:p>
            <a:r>
              <a:rPr lang="tr-TR" sz="2800" b="1" dirty="0" smtClean="0"/>
              <a:t>25-31 Mayıs 2012 Tarihleri arasında Etik Haftası Nedeniyle verilen Konferans </a:t>
            </a:r>
            <a:r>
              <a:rPr lang="tr-TR" sz="2800" b="1" dirty="0" err="1" smtClean="0"/>
              <a:t>proğramı</a:t>
            </a:r>
            <a:r>
              <a:rPr lang="tr-TR" sz="2800" b="1" dirty="0" smtClean="0"/>
              <a:t> fotoğrafları</a:t>
            </a:r>
            <a:endParaRPr lang="tr-TR" sz="28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99592" y="2852936"/>
            <a:ext cx="7272808" cy="72008"/>
          </a:xfrm>
        </p:spPr>
        <p:txBody>
          <a:bodyPr>
            <a:normAutofit fontScale="25000" lnSpcReduction="20000"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891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photo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690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978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photo 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690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08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photo 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690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956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photo 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690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551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photo 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690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49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photo 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690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637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photo 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690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327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</Words>
  <Application>Microsoft Office PowerPoint</Application>
  <PresentationFormat>Ekran Gösterisi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25-31 Mayıs 2012 Tarihleri arasında Etik Haftası Nedeniyle verilen Konferans proğramı fotoğrafları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İçişleri Bakanlığı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25-31 Mayıs 2012 Tarihleri arasında Etik Haftası Nedeniyle verilen Konferans proğramı fotoğrafları</dc:title>
  <dc:creator>Kadir POLAT</dc:creator>
  <cp:lastModifiedBy>Kadir POLAT</cp:lastModifiedBy>
  <cp:revision>2</cp:revision>
  <dcterms:created xsi:type="dcterms:W3CDTF">2012-06-05T07:52:45Z</dcterms:created>
  <dcterms:modified xsi:type="dcterms:W3CDTF">2012-06-05T08:01:50Z</dcterms:modified>
</cp:coreProperties>
</file>